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30E3F-247F-6959-F713-C8487EA8C854}" v="7" dt="2026-06-01T19:52:25.824"/>
    <p1510:client id="{34320719-D1B7-5DFF-490B-A4FCC1E97061}" v="4" dt="2026-06-01T19:48:55.564"/>
    <p1510:client id="{AAB6BEDC-4D34-C8F8-E247-E0D8213DDE13}" v="155" dt="2026-06-01T19:42:14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3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0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9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0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6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1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159932" y="1186382"/>
            <a:ext cx="3324820" cy="2682240"/>
          </a:xfrm>
        </p:spPr>
        <p:txBody>
          <a:bodyPr anchor="b">
            <a:normAutofit/>
          </a:bodyPr>
          <a:lstStyle/>
          <a:p>
            <a:r>
              <a:rPr lang="hr-HR" sz="4400"/>
              <a:t> RATNI PUT MOJEG OCA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159931" y="4157886"/>
            <a:ext cx="3324821" cy="12618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Marko Sabol 8.R</a:t>
            </a:r>
          </a:p>
        </p:txBody>
      </p:sp>
      <p:pic>
        <p:nvPicPr>
          <p:cNvPr id="4" name="Slika 3" descr="28. lipnja 1991. – Ustrojene 106. osječka i 108. brodska; brigade ZNG-a –  ponos Slavonije i Hrvatske">
            <a:extLst>
              <a:ext uri="{FF2B5EF4-FFF2-40B4-BE49-F238E27FC236}">
                <a16:creationId xmlns:a16="http://schemas.microsoft.com/office/drawing/2014/main" id="{CB3A97F6-17AF-5FE4-0B91-B2DF11B6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3" y="1236867"/>
            <a:ext cx="6881991" cy="42203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AC3912-9445-326E-F355-EA4A28801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4A970F-2404-892C-3F88-986518A2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hr-HR"/>
              <a:t>Uvod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E82580-6B71-4C09-22F7-0FC096444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/>
              <a:t>Za školski projekt razgovarao sam s Željkom Sabolom. </a:t>
            </a:r>
            <a:endParaRPr lang="sr-Latn-RS"/>
          </a:p>
          <a:p>
            <a:r>
              <a:rPr lang="hr-HR"/>
              <a:t>On je moj otac</a:t>
            </a:r>
          </a:p>
          <a:p>
            <a:r>
              <a:rPr lang="hr-HR"/>
              <a:t>Razgovarali smo o njegovu sudjelovanju u Domovinskom ratu i o tome kako se sjeća toga razdoblja.</a:t>
            </a:r>
          </a:p>
        </p:txBody>
      </p:sp>
      <p:pic>
        <p:nvPicPr>
          <p:cNvPr id="4" name="Slika 3" descr="Slika na kojoj se prikazuje Ljudsko lice, odijevanje, Vojnik, vojnik&#10;&#10;Sadržaj generiran uz AI možda nije točan.">
            <a:extLst>
              <a:ext uri="{FF2B5EF4-FFF2-40B4-BE49-F238E27FC236}">
                <a16:creationId xmlns:a16="http://schemas.microsoft.com/office/drawing/2014/main" id="{850B569D-D4BC-1B30-3211-2222AEED0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5187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2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99BEDF-1077-C845-BE9E-530A9F62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anchor="b">
            <a:normAutofit/>
          </a:bodyPr>
          <a:lstStyle/>
          <a:p>
            <a:r>
              <a:rPr lang="hr-HR" sz="3600"/>
              <a:t>Život prije rata</a:t>
            </a:r>
          </a:p>
        </p:txBody>
      </p:sp>
      <p:pic>
        <p:nvPicPr>
          <p:cNvPr id="4" name="Slika 3" descr="Croatian Defence Forces fighting in the Croatian War of Independence ...">
            <a:extLst>
              <a:ext uri="{FF2B5EF4-FFF2-40B4-BE49-F238E27FC236}">
                <a16:creationId xmlns:a16="http://schemas.microsoft.com/office/drawing/2014/main" id="{F4741072-0407-73B7-03EB-D0857E43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81" b="1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AC2C4B-A31D-7095-1C33-83CF0400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128" y="2922624"/>
            <a:ext cx="2811880" cy="3409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Prije Domovinskog rata moj sugovornik živio je u Osijeku.</a:t>
            </a:r>
          </a:p>
          <a:p>
            <a:r>
              <a:rPr lang="hr-HR"/>
              <a:t>Bavio se školovanjem bio je mlad.</a:t>
            </a:r>
          </a:p>
        </p:txBody>
      </p:sp>
    </p:spTree>
    <p:extLst>
      <p:ext uri="{BB962C8B-B14F-4D97-AF65-F5344CB8AC3E}">
        <p14:creationId xmlns:p14="http://schemas.microsoft.com/office/powerpoint/2010/main" val="271514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DA15FA-3735-9D67-1D0D-0EB77FBE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r>
              <a:rPr lang="hr-HR"/>
              <a:t>Uključivanje u obranu</a:t>
            </a:r>
          </a:p>
        </p:txBody>
      </p:sp>
      <p:pic>
        <p:nvPicPr>
          <p:cNvPr id="4" name="Slika 3" descr="Slika na kojoj se prikazuje emblem, značka, logotip, simbol&#10;&#10;Sadržaj generiran uz AI možda nije točan.">
            <a:extLst>
              <a:ext uri="{FF2B5EF4-FFF2-40B4-BE49-F238E27FC236}">
                <a16:creationId xmlns:a16="http://schemas.microsoft.com/office/drawing/2014/main" id="{15177A83-04A5-7F9D-6F06-FA4847A51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2256287"/>
            <a:ext cx="5633646" cy="3760459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6AD12F-851D-C731-39E8-D1A7FCAA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0" y="2256287"/>
            <a:ext cx="4563618" cy="3760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 obranu Hrvatske uključio se odma na početku rata</a:t>
            </a:r>
          </a:p>
          <a:p>
            <a:r>
              <a:rPr lang="hr-HR"/>
              <a:t>Na to ga je potaknulo da brani domovinu.</a:t>
            </a:r>
          </a:p>
          <a:p>
            <a:r>
              <a:rPr lang="hr-HR"/>
              <a:t>Bio je pripadnik 106.brigade i 3. Gardijske Brigade</a:t>
            </a:r>
          </a:p>
          <a:p>
            <a:pPr marL="0" indent="0">
              <a:buNone/>
            </a:pPr>
            <a:endParaRPr lang="hr-H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7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6BD704-01C2-4341-B99A-116CC7EC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vanjski, oružje, puška, Pješaštvo&#10;&#10;Sadržaj generiran uz AI možda nije točan.">
            <a:extLst>
              <a:ext uri="{FF2B5EF4-FFF2-40B4-BE49-F238E27FC236}">
                <a16:creationId xmlns:a16="http://schemas.microsoft.com/office/drawing/2014/main" id="{E1F5EEB3-24CB-0613-5A60-1CA493E2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4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5C01B-A296-4FAA-AA46-794F27DF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94" y="979075"/>
            <a:ext cx="5777024" cy="507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A6D8FF9-41EE-D2DE-C5CA-1E7A9F7B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51" y="1352492"/>
            <a:ext cx="4665540" cy="1143000"/>
          </a:xfrm>
        </p:spPr>
        <p:txBody>
          <a:bodyPr anchor="t">
            <a:normAutofit/>
          </a:bodyPr>
          <a:lstStyle/>
          <a:p>
            <a:r>
              <a:rPr lang="hr-HR"/>
              <a:t>Ratni 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713E66-598D-4B8A-9D2A-67C7AF46E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5673" y="979075"/>
            <a:ext cx="0" cy="5074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8DDF7C-226B-1307-8ADD-B837F8346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54" y="2662356"/>
            <a:ext cx="4665546" cy="30579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/>
              <a:t>Tijekom rata boravio je na području Osijek.</a:t>
            </a:r>
            <a:endParaRPr lang="sr-Latn-RS"/>
          </a:p>
          <a:p>
            <a:r>
              <a:rPr lang="hr-HR"/>
              <a:t>Njegove glavne dužnosti bile su stražariti.</a:t>
            </a:r>
          </a:p>
          <a:p>
            <a:r>
              <a:rPr lang="hr-HR"/>
              <a:t>Posebno pamti puno humora i prijatelje u ratu.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4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6BD704-01C2-4341-B99A-116CC7EC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nebo, vanjski, odijevanje, pogreb">
            <a:extLst>
              <a:ext uri="{FF2B5EF4-FFF2-40B4-BE49-F238E27FC236}">
                <a16:creationId xmlns:a16="http://schemas.microsoft.com/office/drawing/2014/main" id="{B3A174ED-9F67-CF6E-C528-C7F64CE4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9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5C01B-A296-4FAA-AA46-794F27DF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94" y="979075"/>
            <a:ext cx="5777024" cy="507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19E7D9-312D-877B-E6F2-E7CE3391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51" y="1352492"/>
            <a:ext cx="4665540" cy="1143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Svakodnevnica i osjećaji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713E66-598D-4B8A-9D2A-67C7AF46E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5673" y="979075"/>
            <a:ext cx="0" cy="5074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61568F-876C-FB2D-3449-010E4886C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54" y="2662356"/>
            <a:ext cx="4665546" cy="30579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/>
              <a:t>U razgovoru sam saznao da je svakodnevnica u ratu bilo teško i nervozno.</a:t>
            </a:r>
            <a:endParaRPr lang="sr-Latn-RS"/>
          </a:p>
          <a:p>
            <a:r>
              <a:rPr lang="hr-HR"/>
              <a:t>Najviše mu je nedostajalo njegova obitelj.</a:t>
            </a:r>
          </a:p>
          <a:p>
            <a:r>
              <a:rPr lang="hr-HR"/>
              <a:t>U teškim trenutcima pomagala mu je najviše vjera.</a:t>
            </a:r>
          </a:p>
          <a:p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504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856BE7-4788-6AA0-7A5B-49D9515D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hr-HR" sz="3700"/>
              <a:t>Povratak i život nakon rata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F86AE-3946-5AAB-CFA6-D7C46D31B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/>
              <a:t>Njegov ratni put zavrsio je 2016 kada je otišao u mirovinu</a:t>
            </a:r>
          </a:p>
          <a:p>
            <a:r>
              <a:rPr lang="hr-HR"/>
              <a:t>Povratak kući bio je jako težak</a:t>
            </a:r>
          </a:p>
          <a:p>
            <a:r>
              <a:rPr lang="hr-HR"/>
              <a:t>Njegova promjena nakon rata je bila: oženio se, dobio djecu svoju</a:t>
            </a:r>
          </a:p>
          <a:p>
            <a:r>
              <a:rPr lang="hr-HR"/>
              <a:t>On danas gleda na to svo razdoblje misli da se to nikad više ne ponovi.</a:t>
            </a:r>
          </a:p>
        </p:txBody>
      </p:sp>
      <p:pic>
        <p:nvPicPr>
          <p:cNvPr id="4" name="Slika 3" descr="Slika na kojoj se prikazuje odijevanje, nebo, čovjek, osoba&#10;&#10;Sadržaj generiran uz AI možda nije točan.">
            <a:extLst>
              <a:ext uri="{FF2B5EF4-FFF2-40B4-BE49-F238E27FC236}">
                <a16:creationId xmlns:a16="http://schemas.microsoft.com/office/drawing/2014/main" id="{8D9FAC3C-4263-AD52-83F8-BCD80BAE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7" r="-2" b="-2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04605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DashVTI</vt:lpstr>
      <vt:lpstr> RATNI PUT MOJEG OCA</vt:lpstr>
      <vt:lpstr>Uvod</vt:lpstr>
      <vt:lpstr>Život prije rata</vt:lpstr>
      <vt:lpstr>Uključivanje u obranu</vt:lpstr>
      <vt:lpstr>Ratni put</vt:lpstr>
      <vt:lpstr>Svakodnevnica i osjećaji</vt:lpstr>
      <vt:lpstr>Povratak i život nakon rata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2026-05-29T09:13:21Z</dcterms:created>
  <dcterms:modified xsi:type="dcterms:W3CDTF">2026-06-09T06:58:38Z</dcterms:modified>
</cp:coreProperties>
</file>